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97" r:id="rId6"/>
    <p:sldId id="262" r:id="rId7"/>
    <p:sldId id="298" r:id="rId8"/>
    <p:sldId id="299" r:id="rId9"/>
    <p:sldId id="300" r:id="rId10"/>
    <p:sldId id="267" r:id="rId11"/>
    <p:sldId id="268"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301" r:id="rId28"/>
    <p:sldId id="302" r:id="rId29"/>
    <p:sldId id="287" r:id="rId30"/>
    <p:sldId id="288" r:id="rId31"/>
    <p:sldId id="289" r:id="rId32"/>
    <p:sldId id="303" r:id="rId33"/>
    <p:sldId id="295" r:id="rId34"/>
    <p:sldId id="305" r:id="rId35"/>
    <p:sldId id="304" r:id="rId36"/>
    <p:sldId id="292" r:id="rId37"/>
    <p:sldId id="296" r:id="rId38"/>
    <p:sldId id="293" r:id="rId39"/>
    <p:sldId id="294" r:id="rId40"/>
    <p:sldId id="260" r:id="rId41"/>
    <p:sldId id="26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114" d="100"/>
          <a:sy n="114" d="100"/>
        </p:scale>
        <p:origin x="12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2.png>
</file>

<file path=ppt/media/image3.jpg>
</file>

<file path=ppt/media/image4.jp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11/7/2022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11/7/2022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11/7/2022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err="1"/>
              <a:t>Later</a:t>
            </a:r>
            <a:r>
              <a:rPr lang="pl-PL" dirty="0"/>
              <a:t> on, ICE </a:t>
            </a:r>
            <a:r>
              <a:rPr lang="pl-PL" dirty="0" err="1"/>
              <a:t>determines</a:t>
            </a:r>
            <a:r>
              <a:rPr lang="pl-PL" dirty="0"/>
              <a:t> the </a:t>
            </a:r>
            <a:r>
              <a:rPr lang="pl-PL" dirty="0" err="1"/>
              <a:t>best</a:t>
            </a:r>
            <a:r>
              <a:rPr lang="pl-PL" dirty="0"/>
              <a:t> </a:t>
            </a:r>
            <a:r>
              <a:rPr lang="pl-PL" dirty="0" err="1"/>
              <a:t>pairs</a:t>
            </a:r>
            <a:r>
              <a:rPr lang="pl-PL" dirty="0"/>
              <a:t> of the </a:t>
            </a:r>
            <a:r>
              <a:rPr lang="pl-PL" dirty="0" err="1"/>
              <a:t>candidates</a:t>
            </a:r>
            <a:r>
              <a:rPr lang="pl-PL" dirty="0"/>
              <a:t> </a:t>
            </a:r>
            <a:r>
              <a:rPr lang="pl-PL" dirty="0" err="1"/>
              <a:t>based</a:t>
            </a:r>
            <a:r>
              <a:rPr lang="pl-PL" dirty="0"/>
              <a:t> on the ICE ping </a:t>
            </a:r>
            <a:r>
              <a:rPr lang="pl-PL" dirty="0" err="1"/>
              <a:t>packets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585323"/>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 </a:t>
            </a:r>
            <a:r>
              <a:rPr lang="pl-PL" dirty="0" err="1"/>
              <a:t>Peers</a:t>
            </a:r>
            <a:r>
              <a:rPr lang="pl-PL" dirty="0"/>
              <a:t> </a:t>
            </a:r>
            <a:r>
              <a:rPr lang="pl-PL" dirty="0" err="1"/>
              <a:t>can</a:t>
            </a:r>
            <a:r>
              <a:rPr lang="pl-PL" dirty="0"/>
              <a:t> </a:t>
            </a:r>
            <a:r>
              <a:rPr lang="pl-PL" dirty="0" err="1"/>
              <a:t>connect</a:t>
            </a:r>
            <a:r>
              <a:rPr lang="pl-PL" dirty="0"/>
              <a:t> </a:t>
            </a:r>
            <a:r>
              <a:rPr lang="pl-PL" dirty="0" err="1"/>
              <a:t>without</a:t>
            </a:r>
            <a:r>
              <a:rPr lang="pl-PL" dirty="0"/>
              <a:t> </a:t>
            </a:r>
            <a:r>
              <a:rPr lang="pl-PL" dirty="0" err="1"/>
              <a:t>any</a:t>
            </a:r>
            <a:r>
              <a:rPr lang="pl-PL" dirty="0"/>
              <a:t> </a:t>
            </a:r>
            <a:r>
              <a:rPr lang="pl-PL" dirty="0" err="1"/>
              <a:t>additional</a:t>
            </a:r>
            <a:r>
              <a:rPr lang="pl-PL" dirty="0"/>
              <a:t> </a:t>
            </a:r>
            <a:r>
              <a:rPr lang="pl-PL" dirty="0" err="1"/>
              <a:t>help</a:t>
            </a:r>
            <a:endParaRPr lang="pl-PL" dirty="0"/>
          </a:p>
          <a:p>
            <a:pPr algn="just"/>
            <a:endParaRPr lang="pl-PL" dirty="0"/>
          </a:p>
          <a:p>
            <a:pPr algn="just"/>
            <a:r>
              <a:rPr lang="pl-PL" dirty="0" err="1"/>
              <a:t>However</a:t>
            </a:r>
            <a:r>
              <a:rPr lang="pl-PL" dirty="0"/>
              <a:t>, the host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host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resque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dirty="0"/>
          </a:p>
          <a:p>
            <a:pPr marL="0" indent="0" algn="just">
              <a:buNone/>
            </a:pP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04529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a:p>
            <a:pPr>
              <a:buFont typeface="Wingdings" panose="05000000000000000000" pitchFamily="2" charset="2"/>
              <a:buChar char="v"/>
            </a:pPr>
            <a:r>
              <a:rPr lang="pl-PL" dirty="0" err="1"/>
              <a:t>Summary</a:t>
            </a:r>
            <a:endParaRPr lang="en-GB"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It allows peers to exchange messages and manages the room.</a:t>
            </a:r>
            <a:endParaRPr lang="pl-PL" dirty="0"/>
          </a:p>
          <a:p>
            <a:pPr algn="just">
              <a:buFont typeface="Wingdings" panose="05000000000000000000" pitchFamily="2" charset="2"/>
              <a:buChar char="v"/>
            </a:pPr>
            <a:r>
              <a:rPr lang="en-GB" dirty="0"/>
              <a:t>All 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6" name="Obraz 5">
            <a:extLst>
              <a:ext uri="{FF2B5EF4-FFF2-40B4-BE49-F238E27FC236}">
                <a16:creationId xmlns:a16="http://schemas.microsoft.com/office/drawing/2014/main" id="{BCC6C7C0-7FC4-4239-BDE5-FAF33D1F5DAA}"/>
              </a:ext>
            </a:extLst>
          </p:cNvPr>
          <p:cNvPicPr>
            <a:picLocks noChangeAspect="1"/>
          </p:cNvPicPr>
          <p:nvPr/>
        </p:nvPicPr>
        <p:blipFill>
          <a:blip r:embed="rId2"/>
          <a:stretch>
            <a:fillRect/>
          </a:stretch>
        </p:blipFill>
        <p:spPr>
          <a:xfrm>
            <a:off x="308886" y="0"/>
            <a:ext cx="11574227" cy="6858000"/>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125836" y="22307"/>
            <a:ext cx="12598643" cy="6444054"/>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balancer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discovered</a:t>
            </a:r>
            <a:r>
              <a:rPr lang="pl-PL" dirty="0"/>
              <a:t> </a:t>
            </a:r>
            <a:r>
              <a:rPr lang="pl-PL" dirty="0" err="1"/>
              <a:t>that</a:t>
            </a:r>
            <a:r>
              <a:rPr lang="pl-PL" dirty="0"/>
              <a:t> ICE,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92500"/>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a:p>
            <a:pPr algn="just">
              <a:buFont typeface="Wingdings" panose="05000000000000000000" pitchFamily="2" charset="2"/>
              <a:buChar char="v"/>
            </a:pPr>
            <a:r>
              <a:rPr lang="pl-PL" dirty="0" err="1">
                <a:solidFill>
                  <a:schemeClr val="tx1"/>
                </a:solidFill>
              </a:rPr>
              <a:t>Specification</a:t>
            </a:r>
            <a:r>
              <a:rPr lang="pl-PL" dirty="0">
                <a:solidFill>
                  <a:schemeClr val="tx1"/>
                </a:solidFill>
              </a:rPr>
              <a:t> </a:t>
            </a:r>
            <a:r>
              <a:rPr lang="pl-PL" dirty="0" err="1">
                <a:solidFill>
                  <a:schemeClr val="tx1"/>
                </a:solidFill>
              </a:rPr>
              <a:t>published</a:t>
            </a:r>
            <a:r>
              <a:rPr lang="pl-PL" dirty="0">
                <a:solidFill>
                  <a:schemeClr val="tx1"/>
                </a:solidFill>
              </a:rPr>
              <a:t> by W3C (World </a:t>
            </a:r>
            <a:r>
              <a:rPr lang="pl-PL" dirty="0" err="1">
                <a:solidFill>
                  <a:schemeClr val="tx1"/>
                </a:solidFill>
              </a:rPr>
              <a:t>wide</a:t>
            </a:r>
            <a:r>
              <a:rPr lang="pl-PL" dirty="0">
                <a:solidFill>
                  <a:schemeClr val="tx1"/>
                </a:solidFill>
              </a:rPr>
              <a:t> Web </a:t>
            </a:r>
            <a:r>
              <a:rPr lang="pl-PL" dirty="0" err="1">
                <a:solidFill>
                  <a:schemeClr val="tx1"/>
                </a:solidFill>
              </a:rPr>
              <a:t>Consorpium</a:t>
            </a:r>
            <a:r>
              <a:rPr lang="pl-PL" dirty="0">
                <a:solidFill>
                  <a:schemeClr val="tx1"/>
                </a:solidFill>
              </a:rPr>
              <a:t>) and IETF (Internet Engineering </a:t>
            </a:r>
            <a:r>
              <a:rPr lang="pl-PL" dirty="0" err="1">
                <a:solidFill>
                  <a:schemeClr val="tx1"/>
                </a:solidFill>
              </a:rPr>
              <a:t>Task</a:t>
            </a:r>
            <a:r>
              <a:rPr lang="pl-PL" dirty="0">
                <a:solidFill>
                  <a:schemeClr val="tx1"/>
                </a:solidFill>
              </a:rPr>
              <a:t> Force)</a:t>
            </a:r>
            <a:endParaRPr lang="en-GB"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dirty="0"/>
              <a:t>WebRTC allows browsers to stream files directly to one another, reducing or entirely removing the need for server-side file hosting. </a:t>
            </a:r>
            <a:r>
              <a:rPr lang="en-GB" b="1" dirty="0" err="1"/>
              <a:t>WebTorrent</a:t>
            </a:r>
            <a:r>
              <a:rPr lang="en-GB" dirty="0"/>
              <a:t> uses WebRTC as a transport later to send &amp; receive files with P2P</a:t>
            </a:r>
          </a:p>
          <a:p>
            <a:pPr algn="just">
              <a:buFont typeface="Wingdings" panose="05000000000000000000" pitchFamily="2" charset="2"/>
              <a:buChar char="v"/>
            </a:pPr>
            <a:r>
              <a:rPr lang="en-GB" dirty="0"/>
              <a:t>A few CDNs, like </a:t>
            </a:r>
            <a:r>
              <a:rPr lang="pl-PL" b="1" dirty="0"/>
              <a:t>Peer5</a:t>
            </a:r>
            <a:r>
              <a:rPr lang="pl-PL" dirty="0"/>
              <a:t>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CND.</a:t>
            </a: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85000" lnSpcReduction="20000"/>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endParaRPr lang="pl-PL" dirty="0">
              <a:solidFill>
                <a:schemeClr val="tx1"/>
              </a:solidFill>
            </a:endParaRPr>
          </a:p>
          <a:p>
            <a:pPr algn="just">
              <a:buFont typeface="Wingdings" panose="05000000000000000000" pitchFamily="2" charset="2"/>
              <a:buChar char="v"/>
            </a:pPr>
            <a:r>
              <a:rPr lang="en-GB" dirty="0">
                <a:solidFill>
                  <a:schemeClr val="tx1"/>
                </a:solidFill>
              </a:rPr>
              <a:t>It was decided that the new team and technology will be used to 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 </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2021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During that time Google worked on standardizing relevant protocols and APIs in IETF and W3CIn 2011 W3C published the first draft of the specification</a:t>
            </a:r>
            <a:endParaRPr lang="pl-PL" dirty="0">
              <a:solidFill>
                <a:schemeClr val="tx1"/>
              </a:solidFill>
            </a:endParaRPr>
          </a:p>
          <a:p>
            <a:pPr algn="just">
              <a:buFont typeface="Wingdings" panose="05000000000000000000" pitchFamily="2" charset="2"/>
              <a:buChar char="v"/>
            </a:pPr>
            <a:r>
              <a:rPr lang="en-GB" dirty="0">
                <a:solidFill>
                  <a:schemeClr val="tx1"/>
                </a:solidFill>
              </a:rPr>
              <a:t>In November 2017, the WebRTC 1.0 specification transitioned from Working Draft to a Candidate Recommendation</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 It means that the standard is now approved by the W3C, indicating its readiness for deployment to the public</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a:p>
            <a:pPr algn="just">
              <a:buFont typeface="Wingdings" panose="05000000000000000000" pitchFamily="2" charset="2"/>
              <a:buChar char="v"/>
            </a:pPr>
            <a:r>
              <a:rPr lang="en-GB" b="1" dirty="0" err="1"/>
              <a:t>getStats</a:t>
            </a:r>
            <a:r>
              <a:rPr lang="en-GB" dirty="0"/>
              <a:t> – returns statistics about the WebRTC connection</a:t>
            </a:r>
          </a:p>
          <a:p>
            <a:pPr algn="just"/>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a:p>
            <a:pPr algn="just">
              <a:buFont typeface="Wingdings" panose="05000000000000000000" pitchFamily="2" charset="2"/>
              <a:buChar char="v"/>
            </a:pPr>
            <a:r>
              <a:rPr lang="en-GB" dirty="0"/>
              <a:t>Every line in a SDP will start with a single character, this is your key. It will then be followed by an equal sign. Everything after that equal sign is the value. After the value is complete, we will have a new line</a:t>
            </a:r>
            <a:endParaRPr lang="pl-PL" dirty="0"/>
          </a:p>
          <a:p>
            <a:pPr algn="just">
              <a:buFont typeface="Wingdings" panose="05000000000000000000" pitchFamily="2" charset="2"/>
              <a:buChar char="v"/>
            </a:pPr>
            <a:r>
              <a:rPr lang="en-GB" dirty="0"/>
              <a:t>The Session Description Protocol defines all the valid keys. You can only use letters for keys as defined in the protocol.</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1761</TotalTime>
  <Words>4183</Words>
  <Application>Microsoft Office PowerPoint</Application>
  <PresentationFormat>Panoramiczny</PresentationFormat>
  <Paragraphs>309</Paragraphs>
  <Slides>41</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41</vt:i4>
      </vt:variant>
    </vt:vector>
  </HeadingPairs>
  <TitlesOfParts>
    <vt:vector size="47" baseType="lpstr">
      <vt:lpstr>Arial</vt:lpstr>
      <vt:lpstr>Calibri</vt:lpstr>
      <vt:lpstr>Calibri Light</vt:lpstr>
      <vt:lpstr>Times New Roman</vt:lpstr>
      <vt:lpstr>Wingdings</vt:lpstr>
      <vt:lpstr>Retrospekcja</vt:lpstr>
      <vt:lpstr>Prezentacja programu PowerPoint</vt:lpstr>
      <vt:lpstr>About me</vt:lpstr>
      <vt:lpstr>Agenda</vt:lpstr>
      <vt:lpstr>WebRTC </vt:lpstr>
      <vt:lpstr>WebRTC history </vt:lpstr>
      <vt:lpstr>API</vt:lpstr>
      <vt:lpstr>Signalling</vt:lpstr>
      <vt:lpstr>The message format - SDP</vt:lpstr>
      <vt:lpstr>SDP</vt:lpstr>
      <vt:lpstr>SDP</vt:lpstr>
      <vt:lpstr>SDP</vt:lpstr>
      <vt:lpstr>SDP – media descriptors</vt:lpstr>
      <vt:lpstr>SDP – almost full picture</vt:lpstr>
      <vt:lpstr>SDP – other keys</vt:lpstr>
      <vt:lpstr>P2P</vt:lpstr>
      <vt:lpstr>P2P – how it works?</vt:lpstr>
      <vt:lpstr>P2P – challanges</vt:lpstr>
      <vt:lpstr>P2P – different networks</vt:lpstr>
      <vt:lpstr>NAT for the resque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165</cp:revision>
  <dcterms:created xsi:type="dcterms:W3CDTF">2022-11-01T11:43:18Z</dcterms:created>
  <dcterms:modified xsi:type="dcterms:W3CDTF">2022-11-07T06:58:48Z</dcterms:modified>
</cp:coreProperties>
</file>

<file path=docProps/thumbnail.jpeg>
</file>